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6858000" cy="9906000" type="A4"/>
  <p:notesSz cx="7099300" cy="102314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3" autoAdjust="0"/>
    <p:restoredTop sz="94660"/>
  </p:normalViewPr>
  <p:slideViewPr>
    <p:cSldViewPr snapToGrid="0">
      <p:cViewPr>
        <p:scale>
          <a:sx n="120" d="100"/>
          <a:sy n="120" d="100"/>
        </p:scale>
        <p:origin x="1792" y="-28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o Müri" userId="c0dbb726b6aecc6d" providerId="LiveId" clId="{1EA4904B-2904-4EBA-AFC7-173B2171BBC4}"/>
    <pc:docChg chg="undo custSel modSld">
      <pc:chgData name="Marco Müri" userId="c0dbb726b6aecc6d" providerId="LiveId" clId="{1EA4904B-2904-4EBA-AFC7-173B2171BBC4}" dt="2024-09-29T09:20:55.371" v="42" actId="1076"/>
      <pc:docMkLst>
        <pc:docMk/>
      </pc:docMkLst>
      <pc:sldChg chg="addSp delSp modSp mod">
        <pc:chgData name="Marco Müri" userId="c0dbb726b6aecc6d" providerId="LiveId" clId="{1EA4904B-2904-4EBA-AFC7-173B2171BBC4}" dt="2024-09-29T09:20:55.371" v="42" actId="1076"/>
        <pc:sldMkLst>
          <pc:docMk/>
          <pc:sldMk cId="2786533442" sldId="256"/>
        </pc:sldMkLst>
        <pc:spChg chg="mod">
          <ac:chgData name="Marco Müri" userId="c0dbb726b6aecc6d" providerId="LiveId" clId="{1EA4904B-2904-4EBA-AFC7-173B2171BBC4}" dt="2024-09-29T09:13:31.214" v="34" actId="20577"/>
          <ac:spMkLst>
            <pc:docMk/>
            <pc:sldMk cId="2786533442" sldId="256"/>
            <ac:spMk id="11" creationId="{D62F817B-014E-D67B-B0D0-D01EFF2D261D}"/>
          </ac:spMkLst>
        </pc:spChg>
        <pc:spChg chg="mod">
          <ac:chgData name="Marco Müri" userId="c0dbb726b6aecc6d" providerId="LiveId" clId="{1EA4904B-2904-4EBA-AFC7-173B2171BBC4}" dt="2024-09-14T17:01:35.230" v="26" actId="404"/>
          <ac:spMkLst>
            <pc:docMk/>
            <pc:sldMk cId="2786533442" sldId="256"/>
            <ac:spMk id="13" creationId="{93353E7C-BB52-7707-6D30-285CA757EACC}"/>
          </ac:spMkLst>
        </pc:spChg>
        <pc:spChg chg="mod">
          <ac:chgData name="Marco Müri" userId="c0dbb726b6aecc6d" providerId="LiveId" clId="{1EA4904B-2904-4EBA-AFC7-173B2171BBC4}" dt="2024-09-14T17:00:56.008" v="17" actId="1038"/>
          <ac:spMkLst>
            <pc:docMk/>
            <pc:sldMk cId="2786533442" sldId="256"/>
            <ac:spMk id="14" creationId="{EA1EE9F1-9ADA-667F-AE61-7EED748D9C5B}"/>
          </ac:spMkLst>
        </pc:spChg>
        <pc:spChg chg="mod">
          <ac:chgData name="Marco Müri" userId="c0dbb726b6aecc6d" providerId="LiveId" clId="{1EA4904B-2904-4EBA-AFC7-173B2171BBC4}" dt="2024-09-14T17:01:35.230" v="26" actId="404"/>
          <ac:spMkLst>
            <pc:docMk/>
            <pc:sldMk cId="2786533442" sldId="256"/>
            <ac:spMk id="22" creationId="{AFC23789-C7D6-55AB-CD86-04FD7584E2D7}"/>
          </ac:spMkLst>
        </pc:spChg>
        <pc:picChg chg="add del mod">
          <ac:chgData name="Marco Müri" userId="c0dbb726b6aecc6d" providerId="LiveId" clId="{1EA4904B-2904-4EBA-AFC7-173B2171BBC4}" dt="2024-09-29T09:20:55.371" v="42" actId="1076"/>
          <ac:picMkLst>
            <pc:docMk/>
            <pc:sldMk cId="2786533442" sldId="256"/>
            <ac:picMk id="24" creationId="{5775E1DA-AA5F-A9B9-39F0-87D7E9432C9C}"/>
          </ac:picMkLst>
        </pc:picChg>
        <pc:picChg chg="del mod">
          <ac:chgData name="Marco Müri" userId="c0dbb726b6aecc6d" providerId="LiveId" clId="{1EA4904B-2904-4EBA-AFC7-173B2171BBC4}" dt="2024-09-29T09:20:50.266" v="40" actId="478"/>
          <ac:picMkLst>
            <pc:docMk/>
            <pc:sldMk cId="2786533442" sldId="256"/>
            <ac:picMk id="25" creationId="{D0C3EF50-E5E8-E79B-C3A2-822528164DB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B1A76-5806-4B70-A912-361AAD6BD7E2}" type="datetimeFigureOut">
              <a:rPr lang="de-CH" smtClean="0"/>
              <a:t>29.09.2024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6E3A-1CE2-435B-B0C9-59F2ED5A8AA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05582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B1A76-5806-4B70-A912-361AAD6BD7E2}" type="datetimeFigureOut">
              <a:rPr lang="de-CH" smtClean="0"/>
              <a:t>29.09.2024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6E3A-1CE2-435B-B0C9-59F2ED5A8AA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54670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B1A76-5806-4B70-A912-361AAD6BD7E2}" type="datetimeFigureOut">
              <a:rPr lang="de-CH" smtClean="0"/>
              <a:t>29.09.2024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6E3A-1CE2-435B-B0C9-59F2ED5A8AA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58898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B1A76-5806-4B70-A912-361AAD6BD7E2}" type="datetimeFigureOut">
              <a:rPr lang="de-CH" smtClean="0"/>
              <a:t>29.09.2024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6E3A-1CE2-435B-B0C9-59F2ED5A8AA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32494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B1A76-5806-4B70-A912-361AAD6BD7E2}" type="datetimeFigureOut">
              <a:rPr lang="de-CH" smtClean="0"/>
              <a:t>29.09.2024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6E3A-1CE2-435B-B0C9-59F2ED5A8AA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19794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B1A76-5806-4B70-A912-361AAD6BD7E2}" type="datetimeFigureOut">
              <a:rPr lang="de-CH" smtClean="0"/>
              <a:t>29.09.2024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6E3A-1CE2-435B-B0C9-59F2ED5A8AA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69457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B1A76-5806-4B70-A912-361AAD6BD7E2}" type="datetimeFigureOut">
              <a:rPr lang="de-CH" smtClean="0"/>
              <a:t>29.09.2024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6E3A-1CE2-435B-B0C9-59F2ED5A8AA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1490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B1A76-5806-4B70-A912-361AAD6BD7E2}" type="datetimeFigureOut">
              <a:rPr lang="de-CH" smtClean="0"/>
              <a:t>29.09.2024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6E3A-1CE2-435B-B0C9-59F2ED5A8AA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09129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B1A76-5806-4B70-A912-361AAD6BD7E2}" type="datetimeFigureOut">
              <a:rPr lang="de-CH" smtClean="0"/>
              <a:t>29.09.2024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6E3A-1CE2-435B-B0C9-59F2ED5A8AA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7579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B1A76-5806-4B70-A912-361AAD6BD7E2}" type="datetimeFigureOut">
              <a:rPr lang="de-CH" smtClean="0"/>
              <a:t>29.09.2024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6E3A-1CE2-435B-B0C9-59F2ED5A8AA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5664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B1A76-5806-4B70-A912-361AAD6BD7E2}" type="datetimeFigureOut">
              <a:rPr lang="de-CH" smtClean="0"/>
              <a:t>29.09.2024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6E3A-1CE2-435B-B0C9-59F2ED5A8AA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81710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B1A76-5806-4B70-A912-361AAD6BD7E2}" type="datetimeFigureOut">
              <a:rPr lang="de-CH" smtClean="0"/>
              <a:t>29.09.2024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86E3A-1CE2-435B-B0C9-59F2ED5A8AA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8094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Grafik 23">
            <a:extLst>
              <a:ext uri="{FF2B5EF4-FFF2-40B4-BE49-F238E27FC236}">
                <a16:creationId xmlns:a16="http://schemas.microsoft.com/office/drawing/2014/main" id="{5775E1DA-AA5F-A9B9-39F0-87D7E9432C9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352004" y="7339584"/>
            <a:ext cx="2057984" cy="1148952"/>
          </a:xfrm>
          <a:prstGeom prst="rect">
            <a:avLst/>
          </a:prstGeom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070A8556-E451-466D-ECB1-8DDCF39625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8536" y="224965"/>
            <a:ext cx="473256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2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CH" altLang="de-DE" sz="2200" b="1" dirty="0"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Ludothek Oberdiessbach</a:t>
            </a:r>
            <a:r>
              <a:rPr lang="de-CH" altLang="de-DE" sz="2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de-CH" altLang="de-DE" sz="11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CH" altLang="de-DE" sz="1400" dirty="0">
                <a:latin typeface="Segoe Print" panose="020006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de-CH" altLang="de-DE" sz="1400" dirty="0">
                <a:latin typeface="Segoe Print" panose="02000600000000000000" pitchFamily="2" charset="0"/>
                <a:ea typeface="Times New Roman" panose="02020603050405020304" pitchFamily="18" charset="0"/>
                <a:cs typeface="Tahoma" panose="020B0604030504040204" pitchFamily="34" charset="0"/>
              </a:rPr>
              <a:t>piel und Spass!</a:t>
            </a:r>
            <a:endParaRPr lang="de-CH" altLang="de-DE" dirty="0">
              <a:latin typeface="Arial" panose="020B0604020202020204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F1AC924-E64B-7A7D-AD1F-C2410592AF6F}"/>
              </a:ext>
            </a:extLst>
          </p:cNvPr>
          <p:cNvSpPr txBox="1"/>
          <p:nvPr/>
        </p:nvSpPr>
        <p:spPr>
          <a:xfrm>
            <a:off x="318709" y="1491292"/>
            <a:ext cx="6124574" cy="13002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Wir suchen Verstärkung</a:t>
            </a:r>
          </a:p>
          <a:p>
            <a:pPr algn="ctr"/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in unserem Team!</a:t>
            </a:r>
          </a:p>
          <a:p>
            <a:pPr algn="ctr"/>
            <a:endParaRPr lang="de-CH" sz="3449" b="1" dirty="0"/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id="{AFFBBBE9-6376-9C28-1B4D-20BC8BBFDB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78163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CH"/>
          </a:p>
        </p:txBody>
      </p:sp>
      <p:sp>
        <p:nvSpPr>
          <p:cNvPr id="13" name="Rectangle 18">
            <a:extLst>
              <a:ext uri="{FF2B5EF4-FFF2-40B4-BE49-F238E27FC236}">
                <a16:creationId xmlns:a16="http://schemas.microsoft.com/office/drawing/2014/main" id="{93353E7C-BB52-7707-6D30-285CA757EA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9933" y="8684205"/>
            <a:ext cx="3338067" cy="8384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de-DE" altLang="de-DE" sz="1200" b="1" dirty="0">
                <a:latin typeface="Arial" panose="020B0604020202020204" pitchFamily="34" charset="0"/>
                <a:cs typeface="Arial" panose="020B0604020202020204" pitchFamily="34" charset="0"/>
              </a:rPr>
              <a:t>Adresse</a:t>
            </a:r>
          </a:p>
          <a:p>
            <a:pPr>
              <a:lnSpc>
                <a:spcPts val="2000"/>
              </a:lnSpc>
            </a:pPr>
            <a:r>
              <a:rPr lang="de-DE" alt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Kirchstrasse</a:t>
            </a: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 4, 3672 Oberdiessbach </a:t>
            </a:r>
          </a:p>
          <a:p>
            <a:pPr>
              <a:lnSpc>
                <a:spcPts val="2000"/>
              </a:lnSpc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–    079 675 01 89</a:t>
            </a:r>
            <a:endParaRPr lang="de-CH" alt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6796EC48-68C2-DCBD-06EB-8A1940070B23}"/>
              </a:ext>
            </a:extLst>
          </p:cNvPr>
          <p:cNvCxnSpPr>
            <a:cxnSpLocks/>
          </p:cNvCxnSpPr>
          <p:nvPr/>
        </p:nvCxnSpPr>
        <p:spPr>
          <a:xfrm>
            <a:off x="424656" y="8684205"/>
            <a:ext cx="6059168" cy="212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Grafik 1">
            <a:extLst>
              <a:ext uri="{FF2B5EF4-FFF2-40B4-BE49-F238E27FC236}">
                <a16:creationId xmlns:a16="http://schemas.microsoft.com/office/drawing/2014/main" id="{8FB5EB38-DC27-FED6-F1F2-EF8512AFF2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643" y="264380"/>
            <a:ext cx="743893" cy="487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D62F817B-014E-D67B-B0D0-D01EFF2D261D}"/>
              </a:ext>
            </a:extLst>
          </p:cNvPr>
          <p:cNvSpPr txBox="1"/>
          <p:nvPr/>
        </p:nvSpPr>
        <p:spPr>
          <a:xfrm>
            <a:off x="303213" y="1757826"/>
            <a:ext cx="6205537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de-DE" b="1" dirty="0"/>
          </a:p>
          <a:p>
            <a:pPr algn="ctr"/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Hast du Lust deine Ideen in der Ludothek einzubringen und mitzuhelfen?</a:t>
            </a:r>
          </a:p>
          <a:p>
            <a:pPr algn="ctr"/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Dann bist du bei uns goldrichtig.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Was dich erwartet:</a:t>
            </a:r>
          </a:p>
          <a:p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•	Eine abwechslungsreiche Aufgabe in einem aufgestellten Team</a:t>
            </a: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•	Kontakte zu den Benutzerfamilien und Teilnahme am Dorfleben</a:t>
            </a: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•	Mitglied Frauenverein (verbilligte Kurse)</a:t>
            </a: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•	Spielausleihe gratis</a:t>
            </a: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•	Sackgeld</a:t>
            </a: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•	Jahresessen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1400" dirty="0">
                <a:latin typeface="Arial" panose="020B0604020202020204" pitchFamily="34" charset="0"/>
                <a:cs typeface="Arial" panose="020B0604020202020204" pitchFamily="34" charset="0"/>
              </a:rPr>
              <a:t>    4 Sitzungen pro Jahr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•	</a:t>
            </a:r>
            <a:r>
              <a:rPr lang="de-CH" sz="1400" dirty="0">
                <a:latin typeface="Arial" panose="020B0604020202020204" pitchFamily="34" charset="0"/>
                <a:cs typeface="Arial" panose="020B0604020202020204" pitchFamily="34" charset="0"/>
              </a:rPr>
              <a:t>Weiterbildungsmöglichkeiten / Kurse beim Verband der Schweizer                                                                 	Ludotheken (ludo.ch)</a:t>
            </a: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•	1 – 2 Einsätze pro Monat à 1,5 – 2 h</a:t>
            </a:r>
          </a:p>
          <a:p>
            <a:pPr algn="ctr"/>
            <a:endParaRPr 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1400" b="1" dirty="0">
                <a:latin typeface="Arial" panose="020B0604020202020204" pitchFamily="34" charset="0"/>
                <a:cs typeface="Arial" panose="020B0604020202020204" pitchFamily="34" charset="0"/>
              </a:rPr>
              <a:t>     Fühlst du dich angesprochen?</a:t>
            </a:r>
          </a:p>
          <a:p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Bei Interesse melde dich unverbindlich bei uns direkt in der Ludothek, unter 079 675 01 89 (während unseren Öffnungszeiten) oder kontaktiere unsere Leiterin 079 583 61 65.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EA1EE9F1-9ADA-667F-AE61-7EED748D9C5B}"/>
              </a:ext>
            </a:extLst>
          </p:cNvPr>
          <p:cNvSpPr txBox="1"/>
          <p:nvPr/>
        </p:nvSpPr>
        <p:spPr>
          <a:xfrm>
            <a:off x="678894" y="7064625"/>
            <a:ext cx="548143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Wir freuen uns auf dich!</a:t>
            </a:r>
            <a:endParaRPr lang="de-CH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AFC23789-C7D6-55AB-CD86-04FD7584E2D7}"/>
              </a:ext>
            </a:extLst>
          </p:cNvPr>
          <p:cNvSpPr txBox="1"/>
          <p:nvPr/>
        </p:nvSpPr>
        <p:spPr>
          <a:xfrm>
            <a:off x="303213" y="8694832"/>
            <a:ext cx="336650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Öffnungszeiten</a:t>
            </a:r>
          </a:p>
          <a:p>
            <a:pPr marL="0" marR="0" lvl="0" indent="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Freitag </a:t>
            </a:r>
            <a:r>
              <a:rPr kumimoji="0" lang="de-CH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17:00 bis 18:30 Uhr</a:t>
            </a:r>
          </a:p>
          <a:p>
            <a:pPr marL="0" marR="0" lvl="0" indent="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Samstag </a:t>
            </a:r>
            <a:r>
              <a:rPr kumimoji="0" lang="de-CH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9:30 bis 11:30 Uhr </a:t>
            </a:r>
          </a:p>
          <a:p>
            <a:pPr marL="0" marR="0" lvl="0" indent="0" algn="l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während den Schulferien geschlossen</a:t>
            </a:r>
          </a:p>
        </p:txBody>
      </p:sp>
      <p:pic>
        <p:nvPicPr>
          <p:cNvPr id="27" name="Grafik 26" descr="Telefon mit einfarbiger Füllung">
            <a:extLst>
              <a:ext uri="{FF2B5EF4-FFF2-40B4-BE49-F238E27FC236}">
                <a16:creationId xmlns:a16="http://schemas.microsoft.com/office/drawing/2014/main" id="{5BF2E294-F25B-F401-2EEA-481FCE1DD0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546654" y="9202619"/>
            <a:ext cx="307778" cy="30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533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177</Words>
  <Application>Microsoft Office PowerPoint</Application>
  <PresentationFormat>A4-Papier (210 x 297 mm)</PresentationFormat>
  <Paragraphs>32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Print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Marco Müri</dc:creator>
  <cp:lastModifiedBy>Marco Müri</cp:lastModifiedBy>
  <cp:revision>2</cp:revision>
  <dcterms:created xsi:type="dcterms:W3CDTF">2023-05-01T14:11:15Z</dcterms:created>
  <dcterms:modified xsi:type="dcterms:W3CDTF">2024-09-29T09:21:04Z</dcterms:modified>
</cp:coreProperties>
</file>